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8833B-0D1E-3135-DAF2-84CD564D3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709F2E-AF3F-07F7-713D-46EC5792B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9ECA3-F017-2F1B-A91D-461CE219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688BF-34D9-2CA4-0D9B-B1037DFD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58300-47E7-EC05-74D6-0100B534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8E42F-BBC1-7FEE-B310-9A8428E9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64F71-1CB1-A60E-AE44-087E5203D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09391-D1A5-A46E-66E9-CCBA16D3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EA135-FA65-CC71-24E5-7E74BE1E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50AD2-8B7B-5E95-23EC-977679B5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6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2BB6D9-0052-21D5-C21E-8A3D0F961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78DEF-3CE9-3A56-25D7-2AAB17C9D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6AAEC-75BD-962F-086E-82E9CB35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EEBB9-E273-23FB-2B78-DAF0C36D3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26848-2599-54A4-6F7D-8C9AEC10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6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FCDF-5B16-34F6-2F28-68AED003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E601-FA39-9804-6557-F86DC9BF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27D21-7CFF-9483-1D7C-E6938EAF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50A5-34DC-95C4-7111-6979419E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D0581-3211-989C-E6DB-8A8C1600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48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2BA3-1D98-AD19-37FD-576C54FFD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6DC05-CF75-FBA3-7879-4869E36A7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B01A3-F9EE-8B43-24C3-D8B2688B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B49FD-E7AD-007A-51DE-1F36D9E1B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439E2-64B4-E03C-68E5-0548EB5E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8D71-0E59-1E85-AD97-90482AF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54C7-F63A-4F74-6ED6-7D46A0241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76B48-07BA-A9AF-FC2A-BDD53536D7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339BE-D1F3-FAD1-7FA8-C3EEECE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3E8F5-84BC-881A-7023-EECBDD5F4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BCB49-B578-4FDB-F15A-535461A3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5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2AA8F-6C16-76A7-FD84-87EA4F3B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B01C8-DB3A-ED89-0F0F-9C92EDEED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7363B2-B54A-9FAC-A33B-D208248F9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692C0-86C2-949E-9661-E5F698453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BB111-AEDB-698F-9CC2-37DED0C48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92CE4-485D-1006-7F79-B4EEA085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23F71-2133-C25D-3299-C37AD55DB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9E0C52-5768-21F3-C7C7-BBDDBED0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40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ECFF-9355-8723-F749-6C57F986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F0B57-2C00-FC5B-21CF-2378CB05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C6A58-89DF-4A92-F8EF-D0BDF3E4E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01B15-B6F7-79D8-EFA9-60731F17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31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FB513-50E0-AD3B-1ACF-6D876761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53785-371F-4E0A-016B-60A0BC2D6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58129-D0E5-C39F-6F52-28568A9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1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F191-DCB0-A7EB-7631-F63658A2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7F13E-BCD2-E2F0-53CF-B110169B1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D965C-9DF6-953E-0A2D-00197213E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EE8BB-D5B3-EE26-FFDF-5BC82E0F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BB9C1B-956E-F6F7-8FC6-62A17F41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C3512-69DF-14C1-5120-5DE25E4B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1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E567-C3A2-3C80-F266-35CAF478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803B2-6547-B326-7453-69B785157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8C75F-8DE0-25E5-B3DF-1C02ACAF6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12C21-678B-EAB1-C042-66080BA7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8B4A1-B415-2EAB-CBDD-178C5929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EC1B4-4E4C-E703-14AF-C78C158F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03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9F4D2C-4748-25B7-DAEA-9711B3EA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337B3-17EC-217F-27B0-8D080C8BE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C4C48-EA53-3AF4-5143-ACD190B209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26598-0DA5-8247-9602-52E6B015483B}" type="datetimeFigureOut">
              <a:rPr lang="en-US" smtClean="0"/>
              <a:t>5/20/22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686E8-D688-712F-ADFF-C8D488B3C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27BA9-E92C-9CED-1ECE-F10244EBC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F7C7B-CB97-D249-BD77-878240D23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75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63E4D-CD01-D1E5-C45F-06BCAB9D5449}"/>
              </a:ext>
            </a:extLst>
          </p:cNvPr>
          <p:cNvSpPr txBox="1"/>
          <p:nvPr/>
        </p:nvSpPr>
        <p:spPr>
          <a:xfrm>
            <a:off x="616450" y="256855"/>
            <a:ext cx="581723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ngla MN" pitchFamily="2" charset="0"/>
                <a:cs typeface="Bangla MN" pitchFamily="2" charset="0"/>
              </a:rPr>
              <a:t>AChemS Codefest 1.0 --- </a:t>
            </a:r>
            <a:r>
              <a:rPr lang="en-US" sz="2400" b="1" dirty="0" err="1">
                <a:latin typeface="Bangla MN" pitchFamily="2" charset="0"/>
                <a:cs typeface="Bangla MN" pitchFamily="2" charset="0"/>
              </a:rPr>
              <a:t>Pyrfume</a:t>
            </a:r>
            <a:endParaRPr lang="en-US" sz="2400" b="1" dirty="0">
              <a:latin typeface="Bangla MN" pitchFamily="2" charset="0"/>
              <a:cs typeface="Bangla MN" pitchFamily="2" charset="0"/>
            </a:endParaRPr>
          </a:p>
          <a:p>
            <a:endParaRPr lang="en-US" sz="2400" b="1" dirty="0">
              <a:latin typeface="Bangla MN" pitchFamily="2" charset="0"/>
              <a:cs typeface="Bangla MN" pitchFamily="2" charset="0"/>
            </a:endParaRPr>
          </a:p>
          <a:p>
            <a:r>
              <a:rPr lang="en-US" b="1" dirty="0">
                <a:latin typeface="Bangla MN" pitchFamily="2" charset="0"/>
                <a:cs typeface="Bangla MN" pitchFamily="2" charset="0"/>
              </a:rPr>
              <a:t>Wed April 20th - orientation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John McGann (program chair)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Joel Mainland (leader)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Jake Saunders (teacher)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Evan Guerra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Valentina Parma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Emily Mayhew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Mackenzie Hannum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Casey Trimmer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Ha Nguyen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Vince Ramirez (teacher)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Danielle Reed (cheerleader)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Katie Bell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Sarah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Socia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David Huang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Mike Rizzo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Eduardo Martin-Lopez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Hillary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Cansler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Isabelle Cullen</a:t>
            </a:r>
          </a:p>
          <a:p>
            <a:endParaRPr lang="en-US" b="1" dirty="0"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946ED-8C4F-BD8C-630D-2F7BC44F163B}"/>
              </a:ext>
            </a:extLst>
          </p:cNvPr>
          <p:cNvSpPr txBox="1"/>
          <p:nvPr/>
        </p:nvSpPr>
        <p:spPr>
          <a:xfrm>
            <a:off x="5453865" y="1152738"/>
            <a:ext cx="29296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19"/>
            </a:pPr>
            <a:r>
              <a:rPr lang="en-US" b="1" i="1" dirty="0" err="1">
                <a:latin typeface="Bangla MN" pitchFamily="2" charset="0"/>
                <a:cs typeface="Bangla MN" pitchFamily="2" charset="0"/>
              </a:rPr>
              <a:t>Paule</a:t>
            </a:r>
            <a:r>
              <a:rPr lang="en-US" b="1" i="1" dirty="0">
                <a:latin typeface="Bangla MN" pitchFamily="2" charset="0"/>
                <a:cs typeface="Bangla MN" pitchFamily="2" charset="0"/>
              </a:rPr>
              <a:t> Joseph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Alissa Smethers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 err="1">
                <a:latin typeface="Bangla MN" pitchFamily="2" charset="0"/>
                <a:cs typeface="Bangla MN" pitchFamily="2" charset="0"/>
              </a:rPr>
              <a:t>Shuwi</a:t>
            </a:r>
            <a:r>
              <a:rPr lang="en-US" b="1" dirty="0">
                <a:latin typeface="Bangla MN" pitchFamily="2" charset="0"/>
                <a:cs typeface="Bangla MN" pitchFamily="2" charset="0"/>
              </a:rPr>
              <a:t> Yu (spelling)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Marissa </a:t>
            </a:r>
            <a:r>
              <a:rPr lang="en-US" b="1" i="1" dirty="0" err="1">
                <a:latin typeface="Bangla MN" pitchFamily="2" charset="0"/>
                <a:cs typeface="Bangla MN" pitchFamily="2" charset="0"/>
              </a:rPr>
              <a:t>Kamarck</a:t>
            </a:r>
            <a:endParaRPr lang="en-US" b="1" i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 err="1">
                <a:latin typeface="Bangla MN" pitchFamily="2" charset="0"/>
                <a:cs typeface="Bangla MN" pitchFamily="2" charset="0"/>
              </a:rPr>
              <a:t>Jérémie</a:t>
            </a:r>
            <a:r>
              <a:rPr lang="en-US" b="1" dirty="0">
                <a:latin typeface="Bangla MN" pitchFamily="2" charset="0"/>
                <a:cs typeface="Bangla MN" pitchFamily="2" charset="0"/>
              </a:rPr>
              <a:t>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Topin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Matej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Hladis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Jeevan Tewari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Hsiu-Yi Lu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Cecilia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Bouachi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Ashley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Loeven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Stephanie </a:t>
            </a:r>
            <a:r>
              <a:rPr lang="en-US" b="1" i="1" dirty="0" err="1">
                <a:latin typeface="Bangla MN" pitchFamily="2" charset="0"/>
                <a:cs typeface="Bangla MN" pitchFamily="2" charset="0"/>
              </a:rPr>
              <a:t>Brener</a:t>
            </a:r>
            <a:endParaRPr lang="en-US" b="1" i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Jane Parker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Nicholas Blum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 err="1">
                <a:latin typeface="Bangla MN" pitchFamily="2" charset="0"/>
                <a:cs typeface="Bangla MN" pitchFamily="2" charset="0"/>
              </a:rPr>
              <a:t>Sabastein</a:t>
            </a:r>
            <a:r>
              <a:rPr lang="en-US" b="1" dirty="0">
                <a:latin typeface="Bangla MN" pitchFamily="2" charset="0"/>
                <a:cs typeface="Bangla MN" pitchFamily="2" charset="0"/>
              </a:rPr>
              <a:t> Fiorucci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Khushbu Agarwal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Jessica Brann</a:t>
            </a:r>
          </a:p>
          <a:p>
            <a:pPr marL="342900" indent="-342900">
              <a:buFont typeface="+mj-lt"/>
              <a:buAutoNum type="arabicPeriod" startAt="19"/>
            </a:pPr>
            <a:r>
              <a:rPr lang="en-US" b="1" dirty="0">
                <a:latin typeface="Bangla MN" pitchFamily="2" charset="0"/>
                <a:cs typeface="Bangla MN" pitchFamily="2" charset="0"/>
              </a:rPr>
              <a:t>Jonas </a:t>
            </a:r>
            <a:r>
              <a:rPr lang="en-US" b="1" dirty="0" err="1">
                <a:latin typeface="Bangla MN" pitchFamily="2" charset="0"/>
                <a:cs typeface="Bangla MN" pitchFamily="2" charset="0"/>
              </a:rPr>
              <a:t>Junge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  <a:p>
            <a:pPr marL="342900" indent="-342900">
              <a:buFont typeface="+mj-lt"/>
              <a:buAutoNum type="arabicPeriod" startAt="19"/>
            </a:pPr>
            <a:r>
              <a:rPr lang="en-US" b="1" i="1" dirty="0">
                <a:latin typeface="Bangla MN" pitchFamily="2" charset="0"/>
                <a:cs typeface="Bangla MN" pitchFamily="2" charset="0"/>
              </a:rPr>
              <a:t>Justice Lu</a:t>
            </a:r>
            <a:endParaRPr lang="en-US" b="1" dirty="0"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88B4FC-8030-D65A-3695-5471D086092F}"/>
              </a:ext>
            </a:extLst>
          </p:cNvPr>
          <p:cNvSpPr txBox="1"/>
          <p:nvPr/>
        </p:nvSpPr>
        <p:spPr>
          <a:xfrm>
            <a:off x="7859731" y="6077163"/>
            <a:ext cx="3928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latin typeface="Bangla MN" pitchFamily="2" charset="0"/>
                <a:cs typeface="Bangla MN" pitchFamily="2" charset="0"/>
              </a:rPr>
              <a:t>Italics = submitted graphs and/or code</a:t>
            </a:r>
          </a:p>
        </p:txBody>
      </p:sp>
    </p:spTree>
    <p:extLst>
      <p:ext uri="{BB962C8B-B14F-4D97-AF65-F5344CB8AC3E}">
        <p14:creationId xmlns:p14="http://schemas.microsoft.com/office/powerpoint/2010/main" val="1585101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1ACFBB-5B0D-1D10-9C52-0A7E07722F20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Justice Lu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8D2AE-3D47-2DAC-F512-46A7A77E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67" y="1745935"/>
            <a:ext cx="6502757" cy="40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2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EE57D0-D334-672B-B5E1-F92232A27261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Emily Mayhew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8BC73-8CDC-C5A1-DCEC-CF32B994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649" y="828061"/>
            <a:ext cx="7039083" cy="25072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18431-D37F-DCD4-BB04-9F011A4B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22" y="3639374"/>
            <a:ext cx="7427360" cy="30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9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4F632-F284-0EB5-2803-D58159BD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331" y="1705510"/>
            <a:ext cx="5775426" cy="4250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5855B-67FF-C418-6004-2D5579362DA2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Ha Nguyen</a:t>
            </a:r>
          </a:p>
        </p:txBody>
      </p:sp>
    </p:spTree>
    <p:extLst>
      <p:ext uri="{BB962C8B-B14F-4D97-AF65-F5344CB8AC3E}">
        <p14:creationId xmlns:p14="http://schemas.microsoft.com/office/powerpoint/2010/main" val="23597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7DAC6-1811-F0FB-9DCB-E5D1E0358279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Danielle Reed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9C80D-D404-CD55-9CA0-F99C8EC4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77" y="1500295"/>
            <a:ext cx="5772793" cy="46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6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6A99A4-674C-793A-6C19-B4CFD9C956BF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Marissa </a:t>
            </a:r>
            <a:r>
              <a:rPr lang="en-US" sz="3600" b="1" i="1" dirty="0" err="1">
                <a:latin typeface="Chalkduster" panose="03050602040202020205" pitchFamily="66" charset="77"/>
                <a:cs typeface="Bangla MN" pitchFamily="2" charset="0"/>
              </a:rPr>
              <a:t>Kamarck</a:t>
            </a:r>
            <a:endParaRPr lang="en-US" sz="3600" b="1" i="1" dirty="0">
              <a:latin typeface="Chalkduster" panose="03050602040202020205" pitchFamily="66" charset="77"/>
              <a:cs typeface="Bangla MN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C8E24-9714-8BD4-E95F-75A30BB72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940" y="1406632"/>
            <a:ext cx="5141786" cy="501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10BAE5-8DA1-62B3-36DE-5B6070E109CE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Jeevan Tewari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D9F74-0A09-DB49-F8AB-E8972153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784" y="2165279"/>
            <a:ext cx="6376827" cy="38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633A4-99A1-7C39-B1C4-76133B95EDDA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May Cheung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D61D4-5A14-BD80-C151-C1D2C2C65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33" y="1541123"/>
            <a:ext cx="6005465" cy="46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2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0EFC7-F0FB-B023-60D6-499B8AC36DD6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Vince Ramirez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E99FC-EBEE-465A-5BEF-9B9F92EB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041" y="1232226"/>
            <a:ext cx="6407649" cy="480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95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ADBD2F-6372-F318-F4B7-6C3270322EAC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Casey Trimmer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EFCB0-300F-9E27-B624-B036EA950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35" t="29363" r="14844" b="12509"/>
          <a:stretch/>
        </p:blipFill>
        <p:spPr>
          <a:xfrm>
            <a:off x="595900" y="1571946"/>
            <a:ext cx="5640513" cy="5210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3B0E0-4DC9-F8FA-0A79-B4C9A38F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68" y="1571946"/>
            <a:ext cx="5137079" cy="41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35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52A91-B86B-D2C8-8F36-78771F44B870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Alissa Smethers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381B0-68FB-32E5-2910-0CC47FB7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14" y="1674688"/>
            <a:ext cx="7670827" cy="4376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122A8C-8716-3C98-F34D-B004E3F3B2C1}"/>
              </a:ext>
            </a:extLst>
          </p:cNvPr>
          <p:cNvSpPr txBox="1"/>
          <p:nvPr/>
        </p:nvSpPr>
        <p:spPr>
          <a:xfrm>
            <a:off x="6431622" y="1017142"/>
            <a:ext cx="89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Bangla MN" pitchFamily="2" charset="0"/>
                <a:cs typeface="Bangla MN" pitchFamily="2" charset="0"/>
              </a:rPr>
              <a:t>Plotly</a:t>
            </a:r>
            <a:endParaRPr lang="en-US" dirty="0">
              <a:latin typeface="Bangla MN" pitchFamily="2" charset="0"/>
              <a:cs typeface="Bangla M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45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57110-0942-0CBA-9616-CEE49F1EA763}"/>
              </a:ext>
            </a:extLst>
          </p:cNvPr>
          <p:cNvSpPr txBox="1"/>
          <p:nvPr/>
        </p:nvSpPr>
        <p:spPr>
          <a:xfrm>
            <a:off x="398123" y="334784"/>
            <a:ext cx="111089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Bangla MN" pitchFamily="2" charset="0"/>
                <a:cs typeface="Bangla MN" pitchFamily="2" charset="0"/>
              </a:rPr>
              <a:t>RStudio Cloud reports that participants put in 61.1 hours of coding just yesterday (116 overall), with 35 active members. </a:t>
            </a:r>
          </a:p>
          <a:p>
            <a:endParaRPr lang="en-US" dirty="0">
              <a:solidFill>
                <a:srgbClr val="222222"/>
              </a:solidFill>
              <a:latin typeface="Bangla MN" pitchFamily="2" charset="0"/>
              <a:cs typeface="Bangla MN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Bangla MN" pitchFamily="2" charset="0"/>
                <a:cs typeface="Bangla MN" pitchFamily="2" charset="0"/>
              </a:rPr>
              <a:t>Here is the leaderboard for number of hours coding overall (not just yesterday):</a:t>
            </a:r>
            <a:endParaRPr lang="en-US" dirty="0">
              <a:latin typeface="Bangla MN" pitchFamily="2" charset="0"/>
              <a:cs typeface="Bangla MN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EA196-901D-2F20-E008-E9889E7B0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21" y="1841856"/>
            <a:ext cx="6179335" cy="45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34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7E3B57-0CC0-D7A2-645C-8BC72EAB56A1}"/>
              </a:ext>
            </a:extLst>
          </p:cNvPr>
          <p:cNvSpPr txBox="1"/>
          <p:nvPr/>
        </p:nvSpPr>
        <p:spPr>
          <a:xfrm>
            <a:off x="973476" y="585895"/>
            <a:ext cx="663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Dhirendra Singh Gehlot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894E2-41FE-6E38-FFF9-3C5B1F0F9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66" y="1696163"/>
            <a:ext cx="7814067" cy="48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50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90967-19A2-12CD-4A4E-F93B34D6AC62}"/>
              </a:ext>
            </a:extLst>
          </p:cNvPr>
          <p:cNvSpPr txBox="1"/>
          <p:nvPr/>
        </p:nvSpPr>
        <p:spPr>
          <a:xfrm>
            <a:off x="973476" y="585895"/>
            <a:ext cx="6639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Steph Hunter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78488-00C2-5FA5-E6EB-9797232B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120" y="1437177"/>
            <a:ext cx="6842588" cy="485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19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AEA4A-F986-E4AF-0E12-BFCD57392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06" y="1014573"/>
            <a:ext cx="7659149" cy="4828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58DAD-919F-9376-EC7D-2F00DE0D79FB}"/>
              </a:ext>
            </a:extLst>
          </p:cNvPr>
          <p:cNvSpPr txBox="1"/>
          <p:nvPr/>
        </p:nvSpPr>
        <p:spPr>
          <a:xfrm>
            <a:off x="441789" y="256853"/>
            <a:ext cx="418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duster" panose="03050602040202020205" pitchFamily="66" charset="77"/>
              </a:rPr>
              <a:t>Joel Mainland </a:t>
            </a:r>
          </a:p>
        </p:txBody>
      </p:sp>
    </p:spTree>
    <p:extLst>
      <p:ext uri="{BB962C8B-B14F-4D97-AF65-F5344CB8AC3E}">
        <p14:creationId xmlns:p14="http://schemas.microsoft.com/office/powerpoint/2010/main" val="31103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42056C-A275-3410-8786-875861D3E24A}"/>
              </a:ext>
            </a:extLst>
          </p:cNvPr>
          <p:cNvSpPr txBox="1"/>
          <p:nvPr/>
        </p:nvSpPr>
        <p:spPr>
          <a:xfrm>
            <a:off x="554805" y="421240"/>
            <a:ext cx="360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duster" panose="03050602040202020205" pitchFamily="66" charset="77"/>
              </a:rPr>
              <a:t>Evan Guerra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CFCCE-0DDA-B233-A1BE-CF2154D32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050" y="1327150"/>
            <a:ext cx="7327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3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B74C6B-AB2B-A6EC-98C1-ECCE173DAD7B}"/>
              </a:ext>
            </a:extLst>
          </p:cNvPr>
          <p:cNvSpPr txBox="1"/>
          <p:nvPr/>
        </p:nvSpPr>
        <p:spPr>
          <a:xfrm>
            <a:off x="554805" y="421240"/>
            <a:ext cx="4510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duster" panose="03050602040202020205" pitchFamily="66" charset="77"/>
              </a:rPr>
              <a:t>Valentina Parma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41A17-44B5-A746-8EC8-3455F1E0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985" y="1680486"/>
            <a:ext cx="6565900" cy="475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136F5-659E-7993-A503-20CFA5A71B1E}"/>
              </a:ext>
            </a:extLst>
          </p:cNvPr>
          <p:cNvSpPr txBox="1"/>
          <p:nvPr/>
        </p:nvSpPr>
        <p:spPr>
          <a:xfrm>
            <a:off x="554805" y="421240"/>
            <a:ext cx="5194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duster" panose="03050602040202020205" pitchFamily="66" charset="77"/>
              </a:rPr>
              <a:t>Mackenzie Hannum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3663C-AB6F-82B9-4205-8706BA05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95" y="1470061"/>
            <a:ext cx="4627652" cy="4627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E8CF1-C5A7-95E6-15FA-FF096230F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006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9B0EF6-939F-AC29-D88F-03E50588A595}"/>
              </a:ext>
            </a:extLst>
          </p:cNvPr>
          <p:cNvSpPr txBox="1"/>
          <p:nvPr/>
        </p:nvSpPr>
        <p:spPr>
          <a:xfrm>
            <a:off x="554805" y="421240"/>
            <a:ext cx="3538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Chalkduster" panose="03050602040202020205" pitchFamily="66" charset="77"/>
              </a:rPr>
              <a:t>Paule</a:t>
            </a:r>
            <a:r>
              <a:rPr lang="en-US" sz="3600" dirty="0">
                <a:latin typeface="Chalkduster" panose="03050602040202020205" pitchFamily="66" charset="77"/>
              </a:rPr>
              <a:t> Joseph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B6161-2FC3-E9F2-8FBA-856728DA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683" y="1940103"/>
            <a:ext cx="6495295" cy="35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1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D0AA07-2EF4-C586-6FDE-C966E198841F}"/>
              </a:ext>
            </a:extLst>
          </p:cNvPr>
          <p:cNvSpPr txBox="1"/>
          <p:nvPr/>
        </p:nvSpPr>
        <p:spPr>
          <a:xfrm>
            <a:off x="554805" y="421240"/>
            <a:ext cx="4568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halkduster" panose="03050602040202020205" pitchFamily="66" charset="77"/>
              </a:rPr>
              <a:t>Stephanie </a:t>
            </a:r>
            <a:r>
              <a:rPr lang="en-US" sz="3600" dirty="0" err="1">
                <a:latin typeface="Chalkduster" panose="03050602040202020205" pitchFamily="66" charset="77"/>
              </a:rPr>
              <a:t>Brener</a:t>
            </a:r>
            <a:endParaRPr lang="en-US" sz="3600" dirty="0">
              <a:latin typeface="Chalkduster" panose="03050602040202020205" pitchFamily="66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47A7-021E-C8C9-2D22-C6A79350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87" y="1832368"/>
            <a:ext cx="5048713" cy="3777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47376-D91F-547B-D761-FB02C145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66890"/>
            <a:ext cx="5281256" cy="37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8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866DB6-846D-1B54-8DFE-BECB3C54154A}"/>
              </a:ext>
            </a:extLst>
          </p:cNvPr>
          <p:cNvSpPr txBox="1"/>
          <p:nvPr/>
        </p:nvSpPr>
        <p:spPr>
          <a:xfrm>
            <a:off x="973476" y="585895"/>
            <a:ext cx="50163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dirty="0">
                <a:latin typeface="Chalkduster" panose="03050602040202020205" pitchFamily="66" charset="77"/>
                <a:cs typeface="Bangla MN" pitchFamily="2" charset="0"/>
              </a:rPr>
              <a:t>Khushbu Agarwal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F9103-D010-9B79-1D46-564F403A4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545547"/>
            <a:ext cx="67056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3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204</Words>
  <Application>Microsoft Macintosh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Bangla MN</vt:lpstr>
      <vt:lpstr>Calibri</vt:lpstr>
      <vt:lpstr>Calibri Light</vt:lpstr>
      <vt:lpstr>Chalkduster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 Reed</dc:creator>
  <cp:lastModifiedBy>Joel Mainland</cp:lastModifiedBy>
  <cp:revision>6</cp:revision>
  <dcterms:created xsi:type="dcterms:W3CDTF">2022-04-21T06:08:22Z</dcterms:created>
  <dcterms:modified xsi:type="dcterms:W3CDTF">2022-05-20T13:41:51Z</dcterms:modified>
</cp:coreProperties>
</file>